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0"/>
  </p:notesMasterIdLst>
  <p:sldIdLst>
    <p:sldId id="256" r:id="rId5"/>
    <p:sldId id="691" r:id="rId6"/>
    <p:sldId id="690" r:id="rId7"/>
    <p:sldId id="689" r:id="rId8"/>
    <p:sldId id="27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576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BBE573-E5FF-4DCB-AE8A-BC6ED6A98743}" type="datetimeFigureOut">
              <a:rPr lang="en-US" smtClean="0"/>
              <a:t>4/29/2024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515746-0513-4891-96A0-D376143229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9307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8" name="Google Shape;11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4415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68236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515746-0513-4891-96A0-D376143229F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797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opiproject.org/" TargetMode="Externa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hyperlink" Target="https://opiproject.org/" TargetMode="Externa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OPTION 1">
  <p:cSld name="TITLE SLIDE OPTION 1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070" t="9070" r="9062" b="9062"/>
          <a:stretch/>
        </p:blipFill>
        <p:spPr>
          <a:xfrm rot="10800000">
            <a:off x="-73574" y="-109265"/>
            <a:ext cx="12580503" cy="7076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575" y="5911225"/>
            <a:ext cx="2023325" cy="665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972600" y="1763267"/>
            <a:ext cx="10250800" cy="2219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972836" y="4230533"/>
            <a:ext cx="10250800" cy="7216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 Sans"/>
              <a:buNone/>
              <a:defRPr sz="2133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29661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PLIT  Blue 1">
  <p:cSld name="SPLIT  Blue 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/>
          <p:nvPr/>
        </p:nvSpPr>
        <p:spPr>
          <a:xfrm>
            <a:off x="6148900" y="0"/>
            <a:ext cx="6096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alibri"/>
              <a:buNone/>
            </a:pPr>
            <a:endParaRPr sz="1867" b="0" i="0" u="none" strike="noStrike" cap="non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11"/>
          <p:cNvSpPr txBox="1">
            <a:spLocks noGrp="1"/>
          </p:cNvSpPr>
          <p:nvPr>
            <p:ph type="title"/>
          </p:nvPr>
        </p:nvSpPr>
        <p:spPr>
          <a:xfrm>
            <a:off x="973333" y="1758200"/>
            <a:ext cx="4401200" cy="2249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3467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3467" b="1">
                <a:solidFill>
                  <a:schemeClr val="accent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3467" b="1">
                <a:solidFill>
                  <a:schemeClr val="accent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3467" b="1">
                <a:solidFill>
                  <a:schemeClr val="accent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3467" b="1">
                <a:solidFill>
                  <a:schemeClr val="accent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3467" b="1">
                <a:solidFill>
                  <a:schemeClr val="accent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3467" b="1">
                <a:solidFill>
                  <a:schemeClr val="accent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3467" b="1">
                <a:solidFill>
                  <a:schemeClr val="accent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600"/>
              <a:buNone/>
              <a:defRPr sz="3467" b="1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subTitle" idx="1"/>
          </p:nvPr>
        </p:nvSpPr>
        <p:spPr>
          <a:xfrm>
            <a:off x="966600" y="4215367"/>
            <a:ext cx="4401200" cy="10120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Nunito Sans"/>
              <a:buNone/>
              <a:defRPr sz="2133" b="1">
                <a:solidFill>
                  <a:schemeClr val="accent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2133" b="1">
                <a:solidFill>
                  <a:schemeClr val="accent6"/>
                </a:solidFill>
              </a:defRPr>
            </a:lvl2pPr>
            <a:lvl3pPr lvl="2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2133" b="1">
                <a:solidFill>
                  <a:schemeClr val="accent6"/>
                </a:solidFill>
              </a:defRPr>
            </a:lvl3pPr>
            <a:lvl4pPr lvl="3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2133" b="1">
                <a:solidFill>
                  <a:schemeClr val="accent6"/>
                </a:solidFill>
              </a:defRPr>
            </a:lvl4pPr>
            <a:lvl5pPr lvl="4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2133" b="1">
                <a:solidFill>
                  <a:schemeClr val="accent6"/>
                </a:solidFill>
              </a:defRPr>
            </a:lvl5pPr>
            <a:lvl6pPr lvl="5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2133" b="1">
                <a:solidFill>
                  <a:schemeClr val="accent6"/>
                </a:solidFill>
              </a:defRPr>
            </a:lvl6pPr>
            <a:lvl7pPr lvl="6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2133" b="1">
                <a:solidFill>
                  <a:schemeClr val="accent6"/>
                </a:solidFill>
              </a:defRPr>
            </a:lvl7pPr>
            <a:lvl8pPr lvl="7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2133" b="1">
                <a:solidFill>
                  <a:schemeClr val="accent6"/>
                </a:solidFill>
              </a:defRPr>
            </a:lvl8pPr>
            <a:lvl9pPr lvl="8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2133" b="1"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body" idx="2"/>
          </p:nvPr>
        </p:nvSpPr>
        <p:spPr>
          <a:xfrm>
            <a:off x="6843467" y="1467451"/>
            <a:ext cx="4499200" cy="40340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marL="609585" lvl="0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600">
                <a:solidFill>
                  <a:schemeClr val="lt2"/>
                </a:solidFill>
              </a:defRPr>
            </a:lvl1pPr>
            <a:lvl2pPr marL="1219170" lvl="1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600">
                <a:solidFill>
                  <a:schemeClr val="lt2"/>
                </a:solidFill>
              </a:defRPr>
            </a:lvl2pPr>
            <a:lvl3pPr marL="1828754" lvl="2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600">
                <a:solidFill>
                  <a:schemeClr val="lt2"/>
                </a:solidFill>
              </a:defRPr>
            </a:lvl3pPr>
            <a:lvl4pPr marL="2438339" lvl="3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600">
                <a:solidFill>
                  <a:schemeClr val="lt2"/>
                </a:solidFill>
              </a:defRPr>
            </a:lvl4pPr>
            <a:lvl5pPr marL="3047924" lvl="4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600">
                <a:solidFill>
                  <a:schemeClr val="lt2"/>
                </a:solidFill>
              </a:defRPr>
            </a:lvl5pPr>
            <a:lvl6pPr marL="3657509" lvl="5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chemeClr val="lt2"/>
              </a:buClr>
              <a:buSzPts val="1200"/>
              <a:buChar char="•"/>
              <a:defRPr sz="1600">
                <a:solidFill>
                  <a:schemeClr val="lt2"/>
                </a:solidFill>
              </a:defRPr>
            </a:lvl6pPr>
            <a:lvl7pPr marL="4267093" lvl="6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chemeClr val="lt2"/>
              </a:buClr>
              <a:buSzPts val="1200"/>
              <a:buChar char="•"/>
              <a:defRPr sz="1600">
                <a:solidFill>
                  <a:schemeClr val="lt2"/>
                </a:solidFill>
              </a:defRPr>
            </a:lvl7pPr>
            <a:lvl8pPr marL="4876678" lvl="7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chemeClr val="lt2"/>
              </a:buClr>
              <a:buSzPts val="1200"/>
              <a:buChar char="•"/>
              <a:defRPr sz="1600">
                <a:solidFill>
                  <a:schemeClr val="lt2"/>
                </a:solidFill>
              </a:defRPr>
            </a:lvl8pPr>
            <a:lvl9pPr marL="5486263" lvl="8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chemeClr val="lt2"/>
              </a:buClr>
              <a:buSzPts val="1200"/>
              <a:buChar char="•"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sldNum" idx="12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</p:spPr>
        <p:txBody>
          <a:bodyPr spcFirstLastPara="1" wrap="square" lIns="68575" tIns="68575" rIns="68575" bIns="68575" anchor="ctr" anchorCtr="0">
            <a:noAutofit/>
          </a:bodyPr>
          <a:lstStyle>
            <a:lvl1pPr lvl="0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64" name="Google Shape;64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49401" y="282225"/>
            <a:ext cx="1393225" cy="4580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88598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PLIT Sky">
  <p:cSld name="SPLIT Sk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96CCF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alibri"/>
              <a:buNone/>
            </a:pPr>
            <a:endParaRPr sz="1867" b="0" i="0" u="none" strike="noStrike" cap="non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2"/>
          <p:cNvSpPr txBox="1">
            <a:spLocks noGrp="1"/>
          </p:cNvSpPr>
          <p:nvPr>
            <p:ph type="title"/>
          </p:nvPr>
        </p:nvSpPr>
        <p:spPr>
          <a:xfrm>
            <a:off x="973333" y="1758200"/>
            <a:ext cx="4401200" cy="2249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600"/>
              <a:buNone/>
              <a:defRPr sz="3467">
                <a:solidFill>
                  <a:srgbClr val="3F3F3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2"/>
          <p:cNvSpPr txBox="1">
            <a:spLocks noGrp="1"/>
          </p:cNvSpPr>
          <p:nvPr>
            <p:ph type="subTitle" idx="1"/>
          </p:nvPr>
        </p:nvSpPr>
        <p:spPr>
          <a:xfrm>
            <a:off x="966600" y="4215367"/>
            <a:ext cx="4401200" cy="10120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Nunito Sans"/>
              <a:buNone/>
              <a:defRPr sz="2133">
                <a:solidFill>
                  <a:srgbClr val="3F3F3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69" name="Google Shape;69;p12"/>
          <p:cNvSpPr txBox="1">
            <a:spLocks noGrp="1"/>
          </p:cNvSpPr>
          <p:nvPr>
            <p:ph type="body" idx="2"/>
          </p:nvPr>
        </p:nvSpPr>
        <p:spPr>
          <a:xfrm>
            <a:off x="6843467" y="1467451"/>
            <a:ext cx="4499200" cy="40340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marL="609585" lvl="0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1pPr>
            <a:lvl2pPr marL="1219170" lvl="1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2pPr>
            <a:lvl3pPr marL="1828754" lvl="2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3pPr>
            <a:lvl4pPr marL="2438339" lvl="3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4pPr>
            <a:lvl5pPr marL="3047924" lvl="4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5pPr>
            <a:lvl6pPr marL="3657509" lvl="5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6pPr>
            <a:lvl7pPr marL="4267093" lvl="6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7pPr>
            <a:lvl8pPr marL="4876678" lvl="7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8pPr>
            <a:lvl9pPr marL="5486263" lvl="8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9pPr>
          </a:lstStyle>
          <a:p>
            <a:endParaRPr/>
          </a:p>
        </p:txBody>
      </p:sp>
      <p:pic>
        <p:nvPicPr>
          <p:cNvPr id="70" name="Google Shape;70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41377" y="6266688"/>
            <a:ext cx="1393225" cy="45809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2"/>
          <p:cNvSpPr txBox="1">
            <a:spLocks noGrp="1"/>
          </p:cNvSpPr>
          <p:nvPr>
            <p:ph type="sldNum" idx="12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</p:spPr>
        <p:txBody>
          <a:bodyPr spcFirstLastPara="1" wrap="square" lIns="68575" tIns="68575" rIns="68575" bIns="68575" anchor="ctr" anchorCtr="0">
            <a:noAutofit/>
          </a:bodyPr>
          <a:lstStyle>
            <a:lvl1pPr lvl="0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335846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PLIT Teal">
  <p:cSld name="SPLIT Teal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A4BF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alibri"/>
              <a:buNone/>
            </a:pPr>
            <a:endParaRPr sz="1867" b="0" i="0" u="none" strike="noStrike" cap="non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973333" y="1758200"/>
            <a:ext cx="4401200" cy="2249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"/>
          </p:nvPr>
        </p:nvSpPr>
        <p:spPr>
          <a:xfrm>
            <a:off x="966600" y="4215367"/>
            <a:ext cx="4401200" cy="10120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E9EBEE"/>
              </a:buClr>
              <a:buSzPts val="1600"/>
              <a:buFont typeface="Nunito Sans"/>
              <a:buNone/>
              <a:defRPr sz="2133">
                <a:solidFill>
                  <a:srgbClr val="E9EBEE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2"/>
          </p:nvPr>
        </p:nvSpPr>
        <p:spPr>
          <a:xfrm>
            <a:off x="6843467" y="1467451"/>
            <a:ext cx="4499200" cy="40340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marL="609585" lvl="0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1pPr>
            <a:lvl2pPr marL="1219170" lvl="1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2pPr>
            <a:lvl3pPr marL="1828754" lvl="2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3pPr>
            <a:lvl4pPr marL="2438339" lvl="3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4pPr>
            <a:lvl5pPr marL="3047924" lvl="4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5pPr>
            <a:lvl6pPr marL="3657509" lvl="5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6pPr>
            <a:lvl7pPr marL="4267093" lvl="6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7pPr>
            <a:lvl8pPr marL="4876678" lvl="7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8pPr>
            <a:lvl9pPr marL="5486263" lvl="8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</p:spPr>
        <p:txBody>
          <a:bodyPr spcFirstLastPara="1" wrap="square" lIns="68575" tIns="68575" rIns="68575" bIns="68575" anchor="ctr" anchorCtr="0">
            <a:noAutofit/>
          </a:bodyPr>
          <a:lstStyle>
            <a:lvl1pPr lvl="0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78" name="Google Shape;78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53569" y="6266688"/>
            <a:ext cx="1393225" cy="4580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539468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ith kicker and body ">
  <p:cSld name="Title with kicker and body 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>
            <a:spLocks noGrp="1"/>
          </p:cNvSpPr>
          <p:nvPr>
            <p:ph type="title"/>
          </p:nvPr>
        </p:nvSpPr>
        <p:spPr>
          <a:xfrm>
            <a:off x="353559" y="1273825"/>
            <a:ext cx="5704800" cy="713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body" idx="1"/>
          </p:nvPr>
        </p:nvSpPr>
        <p:spPr>
          <a:xfrm>
            <a:off x="353559" y="2070000"/>
            <a:ext cx="5704800" cy="41832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marL="609585" lvl="0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None/>
              <a:defRPr sz="1467">
                <a:solidFill>
                  <a:srgbClr val="3F3F3F"/>
                </a:solidFill>
              </a:defRPr>
            </a:lvl1pPr>
            <a:lvl2pPr marL="1219170" lvl="1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None/>
              <a:defRPr sz="1467">
                <a:solidFill>
                  <a:srgbClr val="3F3F3F"/>
                </a:solidFill>
              </a:defRPr>
            </a:lvl2pPr>
            <a:lvl3pPr marL="1828754" lvl="2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None/>
              <a:defRPr sz="1467">
                <a:solidFill>
                  <a:srgbClr val="3F3F3F"/>
                </a:solidFill>
              </a:defRPr>
            </a:lvl3pPr>
            <a:lvl4pPr marL="2438339" lvl="3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None/>
              <a:defRPr sz="1467">
                <a:solidFill>
                  <a:srgbClr val="3F3F3F"/>
                </a:solidFill>
              </a:defRPr>
            </a:lvl4pPr>
            <a:lvl5pPr marL="3047924" lvl="4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None/>
              <a:defRPr sz="1467">
                <a:solidFill>
                  <a:srgbClr val="3F3F3F"/>
                </a:solidFill>
              </a:defRPr>
            </a:lvl5pPr>
            <a:lvl6pPr marL="3657509" lvl="5" indent="-397923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Char char="•"/>
              <a:defRPr sz="1467">
                <a:solidFill>
                  <a:srgbClr val="3F3F3F"/>
                </a:solidFill>
              </a:defRPr>
            </a:lvl6pPr>
            <a:lvl7pPr marL="4267093" lvl="6" indent="-397923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Char char="•"/>
              <a:defRPr sz="1467">
                <a:solidFill>
                  <a:srgbClr val="3F3F3F"/>
                </a:solidFill>
              </a:defRPr>
            </a:lvl7pPr>
            <a:lvl8pPr marL="4876678" lvl="7" indent="-397923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Char char="•"/>
              <a:defRPr sz="1467">
                <a:solidFill>
                  <a:srgbClr val="3F3F3F"/>
                </a:solidFill>
              </a:defRPr>
            </a:lvl8pPr>
            <a:lvl9pPr marL="5486263" lvl="8" indent="-397923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Char char="•"/>
              <a:defRPr sz="1467">
                <a:solidFill>
                  <a:srgbClr val="3F3F3F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title" idx="2"/>
          </p:nvPr>
        </p:nvSpPr>
        <p:spPr>
          <a:xfrm>
            <a:off x="359925" y="154425"/>
            <a:ext cx="9739600" cy="713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A4BF"/>
              </a:buClr>
              <a:buSzPts val="1500"/>
              <a:buNone/>
              <a:defRPr sz="2000" b="0">
                <a:solidFill>
                  <a:srgbClr val="00A4B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11306836" y="6548184"/>
            <a:ext cx="731600" cy="276800"/>
          </a:xfrm>
          <a:prstGeom prst="rect">
            <a:avLst/>
          </a:prstGeom>
          <a:noFill/>
        </p:spPr>
        <p:txBody>
          <a:bodyPr spcFirstLastPara="1" wrap="square" lIns="68575" tIns="68575" rIns="68575" bIns="68575" anchor="ctr" anchorCtr="0">
            <a:noAutofit/>
          </a:bodyPr>
          <a:lstStyle>
            <a:lvl1pPr lvl="0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84" name="Google Shape;84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3568" y="6266689"/>
            <a:ext cx="1389888" cy="4548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060490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Logo">
  <p:cSld name="Blank with Logo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>
            <a:spLocks noGrp="1"/>
          </p:cNvSpPr>
          <p:nvPr>
            <p:ph type="sldNum" idx="12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</p:spPr>
        <p:txBody>
          <a:bodyPr spcFirstLastPara="1" wrap="square" lIns="68575" tIns="68575" rIns="68575" bIns="68575" anchor="ctr" anchorCtr="0">
            <a:noAutofit/>
          </a:bodyPr>
          <a:lstStyle>
            <a:lvl1pPr lvl="0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87" name="Google Shape;87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3568" y="6266689"/>
            <a:ext cx="1389888" cy="4548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22698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ND SLIDE">
  <p:cSld name="END SLIDE">
    <p:bg>
      <p:bgPr>
        <a:solidFill>
          <a:schemeClr val="lt2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/>
          <p:cNvPicPr preferRelativeResize="0"/>
          <p:nvPr/>
        </p:nvPicPr>
        <p:blipFill rotWithShape="1">
          <a:blip r:embed="rId2">
            <a:alphaModFix/>
          </a:blip>
          <a:srcRect l="9070" t="9070" r="9062" b="9062"/>
          <a:stretch/>
        </p:blipFill>
        <p:spPr>
          <a:xfrm>
            <a:off x="-73574" y="-109265"/>
            <a:ext cx="12580503" cy="7076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6871" y="1980787"/>
            <a:ext cx="6239633" cy="205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 txBox="1"/>
          <p:nvPr/>
        </p:nvSpPr>
        <p:spPr>
          <a:xfrm>
            <a:off x="-169331" y="4384818"/>
            <a:ext cx="12676400" cy="492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91433" rIns="91433" bIns="91433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3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opiproject.org</a:t>
            </a:r>
            <a:endParaRPr sz="2000" b="1">
              <a:solidFill>
                <a:schemeClr val="accent3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92" name="Google Shape;92;p16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>
            <a:lvl1pPr lvl="0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577466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ND SLIDE 1">
  <p:cSld name="END SLIDE 1">
    <p:bg>
      <p:bgPr>
        <a:solidFill>
          <a:schemeClr val="lt2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7"/>
          <p:cNvPicPr preferRelativeResize="0"/>
          <p:nvPr/>
        </p:nvPicPr>
        <p:blipFill rotWithShape="1">
          <a:blip r:embed="rId2">
            <a:alphaModFix/>
          </a:blip>
          <a:srcRect l="9070" t="9070" r="9062" b="9062"/>
          <a:stretch/>
        </p:blipFill>
        <p:spPr>
          <a:xfrm>
            <a:off x="-73574" y="-109265"/>
            <a:ext cx="12580503" cy="7076532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6871" y="2300337"/>
            <a:ext cx="6239633" cy="20516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-169331" y="4947767"/>
            <a:ext cx="12676400" cy="492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91433" rIns="91433" bIns="91433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accent3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opiproject.org</a:t>
            </a:r>
            <a:endParaRPr sz="2000" b="1">
              <a:solidFill>
                <a:schemeClr val="accent3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97" name="Google Shape;97;p17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>
            <a:lvl1pPr lvl="0" algn="r" rtl="0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333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90433" y="610926"/>
            <a:ext cx="5237200" cy="2880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850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sldNum" idx="12"/>
          </p:nvPr>
        </p:nvSpPr>
        <p:spPr>
          <a:xfrm>
            <a:off x="11268061" y="6346717"/>
            <a:ext cx="7316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327479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424133" y="365760"/>
            <a:ext cx="937400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500"/>
              <a:buNone/>
              <a:defRPr sz="4000" i="0" u="none" strike="noStrike" cap="none">
                <a:solidFill>
                  <a:schemeClr val="accent2"/>
                </a:solidFill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body" idx="1"/>
          </p:nvPr>
        </p:nvSpPr>
        <p:spPr>
          <a:xfrm>
            <a:off x="424133" y="1255235"/>
            <a:ext cx="9374000" cy="6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609585" marR="0" lvl="0" indent="-41485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marR="0" lvl="2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marR="0" lvl="3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marR="0" lvl="4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marR="0" lvl="5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267093" marR="0" lvl="6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76678" marR="0" lvl="7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5486263" marR="0" lvl="8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49401" y="6269759"/>
            <a:ext cx="1393225" cy="458099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>
            <a:spLocks noGrp="1"/>
          </p:cNvSpPr>
          <p:nvPr>
            <p:ph type="sldNum" idx="12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</p:spPr>
        <p:txBody>
          <a:bodyPr spcFirstLastPara="1" wrap="square" lIns="68575" tIns="68575" rIns="68575" bIns="68575" anchor="ctr" anchorCtr="0">
            <a:noAutofit/>
          </a:bodyPr>
          <a:lstStyle>
            <a:lvl1pPr lvl="0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63051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(Sky) with body 1">
  <p:cSld name="Title (Sky) with body 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353559" y="1273833"/>
            <a:ext cx="10251600" cy="7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body" idx="1"/>
          </p:nvPr>
        </p:nvSpPr>
        <p:spPr>
          <a:xfrm>
            <a:off x="353559" y="2070000"/>
            <a:ext cx="8370800" cy="36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34275" bIns="34275" anchor="t" anchorCtr="0">
            <a:noAutofit/>
          </a:bodyPr>
          <a:lstStyle>
            <a:lvl1pPr marL="609585" lvl="0" indent="-304792" algn="l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None/>
              <a:defRPr sz="1467">
                <a:solidFill>
                  <a:srgbClr val="3F3F3F"/>
                </a:solidFill>
              </a:defRPr>
            </a:lvl1pPr>
            <a:lvl2pPr marL="1219170" lvl="1" indent="-304792" algn="l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None/>
              <a:defRPr sz="1467">
                <a:solidFill>
                  <a:srgbClr val="3F3F3F"/>
                </a:solidFill>
              </a:defRPr>
            </a:lvl2pPr>
            <a:lvl3pPr marL="1828754" lvl="2" indent="-304792" algn="l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None/>
              <a:defRPr sz="1467">
                <a:solidFill>
                  <a:srgbClr val="3F3F3F"/>
                </a:solidFill>
              </a:defRPr>
            </a:lvl3pPr>
            <a:lvl4pPr marL="2438339" lvl="3" indent="-304792" algn="l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None/>
              <a:defRPr sz="1467">
                <a:solidFill>
                  <a:srgbClr val="3F3F3F"/>
                </a:solidFill>
              </a:defRPr>
            </a:lvl4pPr>
            <a:lvl5pPr marL="3047924" lvl="4" indent="-304792" algn="l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None/>
              <a:defRPr sz="1467">
                <a:solidFill>
                  <a:srgbClr val="3F3F3F"/>
                </a:solidFill>
              </a:defRPr>
            </a:lvl5pPr>
            <a:lvl6pPr marL="3657509" lvl="5" indent="-397923" algn="l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Char char="•"/>
              <a:defRPr sz="1467">
                <a:solidFill>
                  <a:srgbClr val="3F3F3F"/>
                </a:solidFill>
              </a:defRPr>
            </a:lvl6pPr>
            <a:lvl7pPr marL="4267093" lvl="6" indent="-397923" algn="l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Char char="•"/>
              <a:defRPr sz="1467">
                <a:solidFill>
                  <a:srgbClr val="3F3F3F"/>
                </a:solidFill>
              </a:defRPr>
            </a:lvl7pPr>
            <a:lvl8pPr marL="4876678" lvl="7" indent="-397923" algn="l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Char char="•"/>
              <a:defRPr sz="1467">
                <a:solidFill>
                  <a:srgbClr val="3F3F3F"/>
                </a:solidFill>
              </a:defRPr>
            </a:lvl8pPr>
            <a:lvl9pPr marL="5486263" lvl="8" indent="-397923" algn="l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100"/>
              <a:buChar char="•"/>
              <a:defRPr sz="1467">
                <a:solidFill>
                  <a:srgbClr val="3F3F3F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title" idx="2"/>
          </p:nvPr>
        </p:nvSpPr>
        <p:spPr>
          <a:xfrm>
            <a:off x="353559" y="154425"/>
            <a:ext cx="9739600" cy="7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A4BF"/>
              </a:buClr>
              <a:buSzPts val="1500"/>
              <a:buNone/>
              <a:defRPr sz="2000" b="0">
                <a:solidFill>
                  <a:srgbClr val="00A4BF"/>
                </a:solidFill>
              </a:defRPr>
            </a:lvl1pPr>
            <a:lvl2pPr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sldNum" idx="12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</p:spPr>
        <p:txBody>
          <a:bodyPr spcFirstLastPara="1" wrap="square" lIns="68575" tIns="68575" rIns="68575" bIns="68575" anchor="ctr" anchorCtr="0">
            <a:noAutofit/>
          </a:bodyPr>
          <a:lstStyle>
            <a:lvl1pPr lvl="0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111" name="Google Shape;111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3568" y="6266689"/>
            <a:ext cx="1389888" cy="4548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05694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OPTION 1 with speaker">
  <p:cSld name="TITLE SLIDE OPTION 1 with speaker">
    <p:bg>
      <p:bgPr>
        <a:solidFill>
          <a:schemeClr val="lt2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 l="9070" t="9070" r="9062" b="9062"/>
          <a:stretch/>
        </p:blipFill>
        <p:spPr>
          <a:xfrm rot="10800000">
            <a:off x="-73574" y="-109265"/>
            <a:ext cx="12580503" cy="7076532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972600" y="1763267"/>
            <a:ext cx="10250800" cy="2219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5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None/>
              <a:defRPr sz="5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972836" y="4230533"/>
            <a:ext cx="10250800" cy="7216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unito Sans"/>
              <a:buNone/>
              <a:defRPr sz="2133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8" name="Google Shape;18;p3"/>
          <p:cNvSpPr txBox="1"/>
          <p:nvPr/>
        </p:nvSpPr>
        <p:spPr>
          <a:xfrm>
            <a:off x="10740499" y="5526051"/>
            <a:ext cx="1396000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</a:pPr>
            <a:r>
              <a:rPr lang="en" sz="1200" i="0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Speaker Name</a:t>
            </a:r>
            <a:endParaRPr sz="1467" i="0" u="none" strike="noStrike" cap="non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067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Speaker Title</a:t>
            </a:r>
            <a:endParaRPr sz="1467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067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Speaker Title Line 2</a:t>
            </a:r>
            <a:endParaRPr sz="1467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</a:pPr>
            <a:endParaRPr sz="1600" i="0" u="none" strike="noStrike" cap="non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9" name="Google Shape;19;p3"/>
          <p:cNvSpPr>
            <a:spLocks noGrp="1"/>
          </p:cNvSpPr>
          <p:nvPr>
            <p:ph type="pic" idx="2"/>
          </p:nvPr>
        </p:nvSpPr>
        <p:spPr>
          <a:xfrm>
            <a:off x="9116700" y="5199575"/>
            <a:ext cx="1381200" cy="1381200"/>
          </a:xfrm>
          <a:prstGeom prst="ellipse">
            <a:avLst/>
          </a:prstGeom>
          <a:noFill/>
          <a:ln>
            <a:noFill/>
          </a:ln>
        </p:spPr>
      </p:sp>
      <p:pic>
        <p:nvPicPr>
          <p:cNvPr id="20" name="Google Shape;20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575" y="5911225"/>
            <a:ext cx="2023325" cy="6652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634964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1098667" y="945800"/>
            <a:ext cx="9957600" cy="24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ldNum" idx="12"/>
          </p:nvPr>
        </p:nvSpPr>
        <p:spPr>
          <a:xfrm>
            <a:off x="11268061" y="6346717"/>
            <a:ext cx="73160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12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575" y="5911225"/>
            <a:ext cx="2023325" cy="6652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13731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OPTION 2">
  <p:cSld name="TITLE SLIDE OPTION 2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4"/>
          <p:cNvPicPr preferRelativeResize="0"/>
          <p:nvPr/>
        </p:nvPicPr>
        <p:blipFill rotWithShape="1">
          <a:blip r:embed="rId2">
            <a:alphaModFix/>
          </a:blip>
          <a:srcRect l="1996" r="1996"/>
          <a:stretch/>
        </p:blipFill>
        <p:spPr>
          <a:xfrm>
            <a:off x="-73574" y="-109266"/>
            <a:ext cx="12580503" cy="7076531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 txBox="1">
            <a:spLocks noGrp="1"/>
          </p:cNvSpPr>
          <p:nvPr>
            <p:ph type="ctrTitle"/>
          </p:nvPr>
        </p:nvSpPr>
        <p:spPr>
          <a:xfrm>
            <a:off x="972600" y="1480600"/>
            <a:ext cx="10250800" cy="2219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ubTitle" idx="1"/>
          </p:nvPr>
        </p:nvSpPr>
        <p:spPr>
          <a:xfrm>
            <a:off x="972836" y="3947867"/>
            <a:ext cx="10250800" cy="7216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Nunito Sans"/>
              <a:buNone/>
              <a:defRPr sz="2133">
                <a:solidFill>
                  <a:srgbClr val="3F3F3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2pPr>
            <a:lvl3pPr lvl="2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3pPr>
            <a:lvl4pPr lvl="3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4pPr>
            <a:lvl5pPr lvl="4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5pPr>
            <a:lvl6pPr lvl="5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6pPr>
            <a:lvl7pPr lvl="6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7pPr>
            <a:lvl8pPr lvl="7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8pPr>
            <a:lvl9pPr lvl="8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9pPr>
          </a:lstStyle>
          <a:p>
            <a:endParaRPr/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0575" y="5972625"/>
            <a:ext cx="2023325" cy="6652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48391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OPTION 2 with Speaker">
  <p:cSld name="TITLE SLIDE OPTION 2 with Speaker">
    <p:bg>
      <p:bgPr>
        <a:solidFill>
          <a:schemeClr val="lt2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5"/>
          <p:cNvPicPr preferRelativeResize="0"/>
          <p:nvPr/>
        </p:nvPicPr>
        <p:blipFill rotWithShape="1">
          <a:blip r:embed="rId2">
            <a:alphaModFix/>
          </a:blip>
          <a:srcRect l="1996" r="1996"/>
          <a:stretch/>
        </p:blipFill>
        <p:spPr>
          <a:xfrm>
            <a:off x="-73574" y="-109266"/>
            <a:ext cx="12580503" cy="7076531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5"/>
          <p:cNvSpPr txBox="1">
            <a:spLocks noGrp="1"/>
          </p:cNvSpPr>
          <p:nvPr>
            <p:ph type="ctrTitle"/>
          </p:nvPr>
        </p:nvSpPr>
        <p:spPr>
          <a:xfrm>
            <a:off x="972600" y="177833"/>
            <a:ext cx="10250800" cy="2219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Font typeface="Nunito Sans"/>
              <a:buNone/>
              <a:defRPr sz="5600">
                <a:solidFill>
                  <a:srgbClr val="3F3F3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200"/>
              <a:buNone/>
              <a:defRPr sz="5600">
                <a:solidFill>
                  <a:srgbClr val="3F3F3F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1"/>
          </p:nvPr>
        </p:nvSpPr>
        <p:spPr>
          <a:xfrm>
            <a:off x="972836" y="2645100"/>
            <a:ext cx="10250800" cy="7216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Nunito Sans"/>
              <a:buNone/>
              <a:defRPr sz="2133">
                <a:solidFill>
                  <a:srgbClr val="3F3F3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2pPr>
            <a:lvl3pPr lvl="2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3pPr>
            <a:lvl4pPr lvl="3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4pPr>
            <a:lvl5pPr lvl="4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5pPr>
            <a:lvl6pPr lvl="5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6pPr>
            <a:lvl7pPr lvl="6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7pPr>
            <a:lvl8pPr lvl="7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8pPr>
            <a:lvl9pPr lvl="8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3F3F3F"/>
              </a:buClr>
              <a:buSzPts val="1600"/>
              <a:buNone/>
              <a:defRPr sz="2133">
                <a:solidFill>
                  <a:srgbClr val="3F3F3F"/>
                </a:solidFill>
              </a:defRPr>
            </a:lvl9pPr>
          </a:lstStyle>
          <a:p>
            <a:endParaRPr/>
          </a:p>
        </p:txBody>
      </p:sp>
      <p:pic>
        <p:nvPicPr>
          <p:cNvPr id="30" name="Google Shape;3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0575" y="5972625"/>
            <a:ext cx="2023325" cy="665275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5"/>
          <p:cNvSpPr txBox="1"/>
          <p:nvPr/>
        </p:nvSpPr>
        <p:spPr>
          <a:xfrm>
            <a:off x="2596624" y="3940617"/>
            <a:ext cx="1396000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</a:pPr>
            <a:r>
              <a:rPr lang="en" sz="1200" i="0" u="none" strike="noStrike" cap="none">
                <a:solidFill>
                  <a:srgbClr val="3F3F3F"/>
                </a:solidFill>
                <a:latin typeface="Roboto Medium"/>
                <a:ea typeface="Roboto Medium"/>
                <a:cs typeface="Roboto Medium"/>
                <a:sym typeface="Roboto Medium"/>
              </a:rPr>
              <a:t>Speaker Name</a:t>
            </a:r>
            <a:endParaRPr sz="1467" i="0" u="none" strike="noStrike" cap="none">
              <a:solidFill>
                <a:srgbClr val="3F3F3F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067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Speaker Title</a:t>
            </a:r>
            <a:endParaRPr sz="1467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1067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Speaker Title Line 2</a:t>
            </a:r>
            <a:endParaRPr sz="1467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None/>
            </a:pPr>
            <a:endParaRPr sz="1600" i="0" u="none" strike="noStrike" cap="none">
              <a:solidFill>
                <a:srgbClr val="3F3F3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32" name="Google Shape;32;p5"/>
          <p:cNvSpPr>
            <a:spLocks noGrp="1"/>
          </p:cNvSpPr>
          <p:nvPr>
            <p:ph type="pic" idx="2"/>
          </p:nvPr>
        </p:nvSpPr>
        <p:spPr>
          <a:xfrm>
            <a:off x="972825" y="3614141"/>
            <a:ext cx="1381200" cy="1381200"/>
          </a:xfrm>
          <a:prstGeom prst="ellipse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861213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INTRODUCTION Blue">
  <p:cSld name="SECTION INTRODUCTION Blue">
    <p:bg>
      <p:bgPr>
        <a:solidFill>
          <a:srgbClr val="001172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72600" y="2105267"/>
            <a:ext cx="10251200" cy="20248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100"/>
              <a:buNone/>
              <a:defRPr sz="4133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35" name="Google Shape;35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4801" y="5913120"/>
            <a:ext cx="2023871" cy="6704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74503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INTRODUCTION Sky">
  <p:cSld name="SECTION INTRODUCTION Sky">
    <p:bg>
      <p:bgPr>
        <a:solidFill>
          <a:srgbClr val="96CCFF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972600" y="2105267"/>
            <a:ext cx="10251200" cy="20248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100"/>
              <a:buNone/>
              <a:defRPr sz="4133">
                <a:solidFill>
                  <a:srgbClr val="3F3F3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pic>
        <p:nvPicPr>
          <p:cNvPr id="38" name="Google Shape;38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10575" y="5913120"/>
            <a:ext cx="2023871" cy="6704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9534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INTRODUCTION Teal">
  <p:cSld name="SECTION INTRODUCTION Teal">
    <p:bg>
      <p:bgPr>
        <a:solidFill>
          <a:srgbClr val="00A4BF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972600" y="2105267"/>
            <a:ext cx="10251200" cy="20248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100"/>
              <a:buNone/>
              <a:defRPr sz="4133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>
            <a:lvl1pPr lvl="0" algn="r">
              <a:buNone/>
              <a:defRPr sz="1333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333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333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333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333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333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333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333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333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42" name="Google Shape;4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4801" y="5913120"/>
            <a:ext cx="2023871" cy="6704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7154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PLIT Picture">
  <p:cSld name="SPLIT Picture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/>
          <p:cNvPicPr preferRelativeResize="0"/>
          <p:nvPr/>
        </p:nvPicPr>
        <p:blipFill rotWithShape="1">
          <a:blip r:embed="rId2">
            <a:alphaModFix/>
          </a:blip>
          <a:srcRect l="48066" t="22209" r="26153" b="24000"/>
          <a:stretch/>
        </p:blipFill>
        <p:spPr>
          <a:xfrm rot="10800000">
            <a:off x="-61469" y="-1"/>
            <a:ext cx="6157469" cy="6868968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966600" y="4215367"/>
            <a:ext cx="4401200" cy="10120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"/>
              <a:buNone/>
              <a:defRPr sz="2133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973333" y="1758200"/>
            <a:ext cx="4401200" cy="2249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11084436" y="6344984"/>
            <a:ext cx="731600" cy="2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>
            <a:lvl1pPr lvl="0" algn="r" rtl="0">
              <a:buNone/>
              <a:defRPr sz="1067">
                <a:solidFill>
                  <a:schemeClr val="lt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 algn="r" rtl="0">
              <a:buNone/>
              <a:defRPr sz="1067">
                <a:solidFill>
                  <a:schemeClr val="lt2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 algn="r" rtl="0">
              <a:buNone/>
              <a:defRPr sz="1067">
                <a:solidFill>
                  <a:schemeClr val="lt2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 algn="r" rtl="0">
              <a:buNone/>
              <a:defRPr sz="1067">
                <a:solidFill>
                  <a:schemeClr val="lt2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 algn="r" rtl="0">
              <a:buNone/>
              <a:defRPr sz="1067">
                <a:solidFill>
                  <a:schemeClr val="lt2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 algn="r" rtl="0">
              <a:buNone/>
              <a:defRPr sz="1067">
                <a:solidFill>
                  <a:schemeClr val="lt2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 algn="r" rtl="0">
              <a:buNone/>
              <a:defRPr sz="1067">
                <a:solidFill>
                  <a:schemeClr val="lt2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 algn="r" rtl="0">
              <a:buNone/>
              <a:defRPr sz="1067">
                <a:solidFill>
                  <a:schemeClr val="lt2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 algn="r" rtl="0">
              <a:buNone/>
              <a:defRPr sz="1067">
                <a:solidFill>
                  <a:schemeClr val="lt2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6843467" y="1467451"/>
            <a:ext cx="4499200" cy="40340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marL="609585" lvl="0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1pPr>
            <a:lvl2pPr marL="1219170" lvl="1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2pPr>
            <a:lvl3pPr marL="1828754" lvl="2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3pPr>
            <a:lvl4pPr marL="2438339" lvl="3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4pPr>
            <a:lvl5pPr marL="3047924" lvl="4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5pPr>
            <a:lvl6pPr marL="3657509" lvl="5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6pPr>
            <a:lvl7pPr marL="4267093" lvl="6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7pPr>
            <a:lvl8pPr marL="4876678" lvl="7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8pPr>
            <a:lvl9pPr marL="5486263" lvl="8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9pPr>
          </a:lstStyle>
          <a:p>
            <a:endParaRPr/>
          </a:p>
        </p:txBody>
      </p:sp>
      <p:pic>
        <p:nvPicPr>
          <p:cNvPr id="49" name="Google Shape;49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569" y="6266688"/>
            <a:ext cx="1393225" cy="458099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9"/>
          <p:cNvSpPr txBox="1">
            <a:spLocks noGrp="1"/>
          </p:cNvSpPr>
          <p:nvPr>
            <p:ph type="sldNum" idx="3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</p:spPr>
        <p:txBody>
          <a:bodyPr spcFirstLastPara="1" wrap="square" lIns="68575" tIns="68575" rIns="68575" bIns="68575" anchor="ctr" anchorCtr="0">
            <a:noAutofit/>
          </a:bodyPr>
          <a:lstStyle>
            <a:lvl1pPr lvl="0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57928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PLIT  Blue">
  <p:cSld name="SPLIT  Blue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Calibri"/>
              <a:buNone/>
            </a:pPr>
            <a:endParaRPr sz="1867" b="0" i="0" u="none" strike="noStrike" cap="non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>
            <a:off x="973333" y="774967"/>
            <a:ext cx="4401200" cy="2249600"/>
          </a:xfrm>
          <a:prstGeom prst="rect">
            <a:avLst/>
          </a:prstGeom>
        </p:spPr>
        <p:txBody>
          <a:bodyPr spcFirstLastPara="1" wrap="square" lIns="34275" tIns="34275" rIns="34275" bIns="3427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3467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ubTitle" idx="1"/>
          </p:nvPr>
        </p:nvSpPr>
        <p:spPr>
          <a:xfrm>
            <a:off x="966600" y="3232133"/>
            <a:ext cx="4401200" cy="10120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Clr>
                <a:srgbClr val="E9EBEE"/>
              </a:buClr>
              <a:buSzPts val="1600"/>
              <a:buFont typeface="Nunito Sans"/>
              <a:buNone/>
              <a:defRPr sz="2133">
                <a:solidFill>
                  <a:srgbClr val="E9EBEE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lnSpc>
                <a:spcPct val="100000"/>
              </a:lnSpc>
              <a:spcBef>
                <a:spcPts val="1067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2"/>
          </p:nvPr>
        </p:nvSpPr>
        <p:spPr>
          <a:xfrm>
            <a:off x="6843467" y="865217"/>
            <a:ext cx="4499200" cy="4034000"/>
          </a:xfrm>
          <a:prstGeom prst="rect">
            <a:avLst/>
          </a:prstGeom>
        </p:spPr>
        <p:txBody>
          <a:bodyPr spcFirstLastPara="1" wrap="square" lIns="0" tIns="34275" rIns="34275" bIns="34275" anchor="t" anchorCtr="0">
            <a:noAutofit/>
          </a:bodyPr>
          <a:lstStyle>
            <a:lvl1pPr marL="609585" lvl="0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1pPr>
            <a:lvl2pPr marL="1219170" lvl="1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2pPr>
            <a:lvl3pPr marL="1828754" lvl="2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3pPr>
            <a:lvl4pPr marL="2438339" lvl="3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4pPr>
            <a:lvl5pPr marL="3047924" lvl="4" indent="-304792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None/>
              <a:defRPr sz="1600"/>
            </a:lvl5pPr>
            <a:lvl6pPr marL="3657509" lvl="5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6pPr>
            <a:lvl7pPr marL="4267093" lvl="6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7pPr>
            <a:lvl8pPr marL="4876678" lvl="7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8pPr>
            <a:lvl9pPr marL="5486263" lvl="8" indent="-406390" rtl="0">
              <a:lnSpc>
                <a:spcPct val="150000"/>
              </a:lnSpc>
              <a:spcBef>
                <a:spcPts val="1067"/>
              </a:spcBef>
              <a:spcAft>
                <a:spcPts val="0"/>
              </a:spcAft>
              <a:buSzPts val="1200"/>
              <a:buChar char="•"/>
              <a:defRPr sz="1600"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</p:spPr>
        <p:txBody>
          <a:bodyPr spcFirstLastPara="1" wrap="square" lIns="68575" tIns="68575" rIns="68575" bIns="68575" anchor="ctr" anchorCtr="0">
            <a:noAutofit/>
          </a:bodyPr>
          <a:lstStyle>
            <a:lvl1pPr lvl="0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57" name="Google Shape;57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53569" y="6266688"/>
            <a:ext cx="1393225" cy="4580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78201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72600" y="1066931"/>
            <a:ext cx="9753600" cy="8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Nunito Sans"/>
              <a:buNone/>
              <a:defRPr sz="2900" b="1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Verdana"/>
              <a:buNone/>
              <a:defRPr sz="1600" i="0" u="none" strike="noStrike" cap="none">
                <a:solidFill>
                  <a:schemeClr val="accent3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Verdana"/>
              <a:buNone/>
              <a:defRPr sz="1600" i="0" u="none" strike="noStrike" cap="none">
                <a:solidFill>
                  <a:schemeClr val="accent3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Verdana"/>
              <a:buNone/>
              <a:defRPr sz="1600" i="0" u="none" strike="noStrike" cap="none">
                <a:solidFill>
                  <a:schemeClr val="accent3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Verdana"/>
              <a:buNone/>
              <a:defRPr sz="1600" i="0" u="none" strike="noStrike" cap="none">
                <a:solidFill>
                  <a:schemeClr val="accent3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Verdana"/>
              <a:buNone/>
              <a:defRPr sz="1600" i="0" u="none" strike="noStrike" cap="none">
                <a:solidFill>
                  <a:schemeClr val="accent3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Verdana"/>
              <a:buNone/>
              <a:defRPr sz="1600" i="0" u="none" strike="noStrike" cap="none">
                <a:solidFill>
                  <a:schemeClr val="accent3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Verdana"/>
              <a:buNone/>
              <a:defRPr sz="1600" i="0" u="none" strike="noStrike" cap="none">
                <a:solidFill>
                  <a:schemeClr val="accent3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Verdana"/>
              <a:buNone/>
              <a:defRPr sz="1600" i="0" u="none" strike="noStrike" cap="none">
                <a:solidFill>
                  <a:schemeClr val="accent3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65608" y="1977275"/>
            <a:ext cx="4775200" cy="44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34275" bIns="3427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Roboto"/>
              <a:buNone/>
              <a:defRPr sz="19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None/>
              <a:defRPr sz="15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 sz="12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None/>
              <a:defRPr sz="11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•"/>
              <a:defRPr sz="11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•"/>
              <a:defRPr sz="11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•"/>
              <a:defRPr sz="11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•"/>
              <a:defRPr sz="110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>
            <a:lvl1pPr lvl="0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 rtl="0">
              <a:buNone/>
              <a:defRPr sz="1067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3520359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33" tIns="91433" rIns="91433" bIns="91433" anchor="t" anchorCtr="0">
            <a:noAutofit/>
          </a:bodyPr>
          <a:lstStyle/>
          <a:p>
            <a:fld id="{00000000-1234-1234-1234-123412341234}" type="slidenum">
              <a:rPr lang="en"/>
              <a:pPr/>
              <a:t>1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424132" y="365760"/>
            <a:ext cx="11345621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dirty="0">
                <a:solidFill>
                  <a:srgbClr val="00A4BF"/>
                </a:solidFill>
              </a:rPr>
              <a:t>OPI's vendor agnostic API-driven configuration </a:t>
            </a:r>
            <a:endParaRPr lang="en-US" dirty="0"/>
          </a:p>
        </p:txBody>
      </p:sp>
      <p:sp>
        <p:nvSpPr>
          <p:cNvPr id="127" name="Google Shape;127;p23"/>
          <p:cNvSpPr txBox="1">
            <a:spLocks noGrp="1"/>
          </p:cNvSpPr>
          <p:nvPr>
            <p:ph type="sldNum" idx="12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</p:spPr>
        <p:txBody>
          <a:bodyPr spcFirstLastPara="1" wrap="square" lIns="91433" tIns="91433" rIns="91433" bIns="91433" anchor="ctr" anchorCtr="0">
            <a:noAutofit/>
          </a:bodyPr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067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Nunito Sans"/>
                <a:sym typeface="Nunito San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t>2</a:t>
            </a:fld>
            <a:endParaRPr kumimoji="0" sz="1067" b="0" i="0" u="none" strike="noStrike" kern="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Nunito Sans"/>
              <a:sym typeface="Nunito Sans"/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5758E512-AD1C-A2BF-2C9F-C67C131F1EE4}"/>
              </a:ext>
            </a:extLst>
          </p:cNvPr>
          <p:cNvSpPr txBox="1">
            <a:spLocks/>
          </p:cNvSpPr>
          <p:nvPr/>
        </p:nvSpPr>
        <p:spPr>
          <a:xfrm>
            <a:off x="548780" y="2015748"/>
            <a:ext cx="3520044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1485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marR="0" lvl="2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marR="0" lvl="3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marR="0" lvl="4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marR="0" lvl="5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267093" marR="0" lvl="6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76678" marR="0" lvl="7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5486263" marR="0" lvl="8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300"/>
              <a:buFont typeface="Arial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Nvidia BlueField2/3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271725-AA8F-99CF-13D3-00590F572DDA}"/>
              </a:ext>
            </a:extLst>
          </p:cNvPr>
          <p:cNvSpPr txBox="1"/>
          <p:nvPr/>
        </p:nvSpPr>
        <p:spPr>
          <a:xfrm>
            <a:off x="4413662" y="2015748"/>
            <a:ext cx="33646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Intel Dayton Peak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D98642-C238-975A-A378-88627CBBC023}"/>
              </a:ext>
            </a:extLst>
          </p:cNvPr>
          <p:cNvSpPr txBox="1"/>
          <p:nvPr/>
        </p:nvSpPr>
        <p:spPr>
          <a:xfrm>
            <a:off x="8743028" y="2010820"/>
            <a:ext cx="33646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Marvell CN106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85BA14-4B2A-84F5-76FD-86C38DA287B0}"/>
              </a:ext>
            </a:extLst>
          </p:cNvPr>
          <p:cNvSpPr/>
          <p:nvPr/>
        </p:nvSpPr>
        <p:spPr>
          <a:xfrm>
            <a:off x="123443" y="1942051"/>
            <a:ext cx="3923054" cy="3963799"/>
          </a:xfrm>
          <a:prstGeom prst="rect">
            <a:avLst/>
          </a:prstGeom>
          <a:noFill/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A close up of a computer component&#10;&#10;Description automatically generated">
            <a:extLst>
              <a:ext uri="{FF2B5EF4-FFF2-40B4-BE49-F238E27FC236}">
                <a16:creationId xmlns:a16="http://schemas.microsoft.com/office/drawing/2014/main" id="{4B7F64CC-9647-31C6-97CD-3045E30E83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812" y="2490775"/>
            <a:ext cx="5673194" cy="319117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C28B552-D2E0-016F-AF36-F6284CF7D3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5876" y="2683634"/>
            <a:ext cx="3609177" cy="28054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E433B3-60C6-5AF3-73DF-6976513644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851" y="2587248"/>
            <a:ext cx="3452238" cy="281534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424132" y="365760"/>
            <a:ext cx="11345621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dirty="0">
                <a:solidFill>
                  <a:srgbClr val="00A4BF"/>
                </a:solidFill>
              </a:rPr>
              <a:t>Nvidia DPU IPsec Demo</a:t>
            </a:r>
            <a:endParaRPr lang="en-US" dirty="0"/>
          </a:p>
        </p:txBody>
      </p:sp>
      <p:sp>
        <p:nvSpPr>
          <p:cNvPr id="127" name="Google Shape;127;p23"/>
          <p:cNvSpPr txBox="1">
            <a:spLocks noGrp="1"/>
          </p:cNvSpPr>
          <p:nvPr>
            <p:ph type="sldNum" idx="12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</p:spPr>
        <p:txBody>
          <a:bodyPr spcFirstLastPara="1" wrap="square" lIns="91433" tIns="91433" rIns="91433" bIns="91433" anchor="ctr" anchorCtr="0">
            <a:noAutofit/>
          </a:bodyPr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067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Nunito Sans"/>
                <a:sym typeface="Nunito San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t>3</a:t>
            </a:fld>
            <a:endParaRPr kumimoji="0" sz="1067" b="0" i="0" u="none" strike="noStrike" kern="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Nunito Sans"/>
              <a:sym typeface="Nunito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F2FADB-1907-BFF2-99E0-DD9379C01062}"/>
              </a:ext>
            </a:extLst>
          </p:cNvPr>
          <p:cNvSpPr txBox="1"/>
          <p:nvPr/>
        </p:nvSpPr>
        <p:spPr>
          <a:xfrm>
            <a:off x="424132" y="2253865"/>
            <a:ext cx="5931014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Demo Highlights:</a:t>
            </a:r>
          </a:p>
          <a:p>
            <a:endParaRPr lang="en-US" sz="2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Nvidia DPU Blue Field 3 terminating IPsec tunnel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IPsec configuration using OPI’s vendor-agnostic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Validating end to end IPsec using Keysight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CyPerf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17CB12C-D0A3-1FDA-1D87-8AE1EAF200FF}"/>
              </a:ext>
            </a:extLst>
          </p:cNvPr>
          <p:cNvCxnSpPr>
            <a:cxnSpLocks/>
          </p:cNvCxnSpPr>
          <p:nvPr/>
        </p:nvCxnSpPr>
        <p:spPr>
          <a:xfrm>
            <a:off x="6518787" y="1868129"/>
            <a:ext cx="0" cy="3387574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24B016F-9B2B-0A87-DC4C-35CA9FA2A4E7}"/>
              </a:ext>
            </a:extLst>
          </p:cNvPr>
          <p:cNvSpPr txBox="1">
            <a:spLocks/>
          </p:cNvSpPr>
          <p:nvPr/>
        </p:nvSpPr>
        <p:spPr>
          <a:xfrm>
            <a:off x="7524226" y="1667605"/>
            <a:ext cx="3520044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609585" marR="0" lvl="0" indent="-41485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marR="0" lvl="1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828754" marR="0" lvl="2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2438339" marR="0" lvl="3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3047924" marR="0" lvl="4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657509" marR="0" lvl="5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4267093" marR="0" lvl="6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4876678" marR="0" lvl="7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5486263" marR="0" lvl="8" indent="-3979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300"/>
              <a:buFont typeface="Arial"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Nvidia BlueField2/3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C31C25-25FD-B245-1B1A-3ADD8B68E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0308" y="2324998"/>
            <a:ext cx="4076588" cy="3324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88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>
            <a:spLocks noGrp="1"/>
          </p:cNvSpPr>
          <p:nvPr>
            <p:ph type="title"/>
          </p:nvPr>
        </p:nvSpPr>
        <p:spPr>
          <a:xfrm>
            <a:off x="424132" y="365760"/>
            <a:ext cx="11345621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dirty="0">
                <a:solidFill>
                  <a:srgbClr val="00A4BF"/>
                </a:solidFill>
              </a:rPr>
              <a:t>Testbed Topology</a:t>
            </a:r>
            <a:endParaRPr lang="en-US" dirty="0"/>
          </a:p>
        </p:txBody>
      </p:sp>
      <p:sp>
        <p:nvSpPr>
          <p:cNvPr id="127" name="Google Shape;127;p23"/>
          <p:cNvSpPr txBox="1">
            <a:spLocks noGrp="1"/>
          </p:cNvSpPr>
          <p:nvPr>
            <p:ph type="sldNum" idx="12"/>
          </p:nvPr>
        </p:nvSpPr>
        <p:spPr>
          <a:xfrm>
            <a:off x="11103636" y="6344984"/>
            <a:ext cx="731600" cy="276800"/>
          </a:xfrm>
          <a:prstGeom prst="rect">
            <a:avLst/>
          </a:prstGeom>
          <a:noFill/>
        </p:spPr>
        <p:txBody>
          <a:bodyPr spcFirstLastPara="1" wrap="square" lIns="91433" tIns="91433" rIns="91433" bIns="91433" anchor="ctr" anchorCtr="0">
            <a:noAutofit/>
          </a:bodyPr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067" b="0" i="0" u="none" strike="noStrike" kern="0" cap="none" spc="0" normalizeH="0" baseline="0" noProof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Nunito Sans"/>
                <a:sym typeface="Nunito Sans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t>4</a:t>
            </a:fld>
            <a:endParaRPr kumimoji="0" sz="1067" b="0" i="0" u="none" strike="noStrike" kern="0" cap="none" spc="0" normalizeH="0" baseline="0" noProof="0">
              <a:ln>
                <a:noFill/>
              </a:ln>
              <a:solidFill>
                <a:srgbClr val="262626"/>
              </a:solidFill>
              <a:effectLst/>
              <a:uLnTx/>
              <a:uFillTx/>
              <a:latin typeface="Nunito Sans"/>
              <a:sym typeface="Nunito San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0845B4-F99F-39E8-8749-C0785E79B787}"/>
              </a:ext>
            </a:extLst>
          </p:cNvPr>
          <p:cNvSpPr txBox="1"/>
          <p:nvPr/>
        </p:nvSpPr>
        <p:spPr>
          <a:xfrm>
            <a:off x="1420710" y="5482985"/>
            <a:ext cx="93505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https://github.com/opiproject/opi-poc/tree/main/lab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45EA18CE-23D8-2D27-4CE7-1DEFE3710F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711" y="1452562"/>
            <a:ext cx="11820525" cy="395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990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B0A3805-81DC-9214-259E-0A7977887D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95"/>
            <a:ext cx="12192000" cy="685661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BA4318-B640-6CA6-F7F0-30DCDC6F798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57969357"/>
      </p:ext>
    </p:extLst>
  </p:cSld>
  <p:clrMapOvr>
    <a:masterClrMapping/>
  </p:clrMapOvr>
</p:sld>
</file>

<file path=ppt/theme/theme1.xml><?xml version="1.0" encoding="utf-8"?>
<a:theme xmlns:a="http://schemas.openxmlformats.org/drawingml/2006/main" name="OPIP Presentation Template">
  <a:themeElements>
    <a:clrScheme name="PTDC">
      <a:dk1>
        <a:srgbClr val="262626"/>
      </a:dk1>
      <a:lt1>
        <a:srgbClr val="BBBBBB"/>
      </a:lt1>
      <a:dk2>
        <a:srgbClr val="E9EBEE"/>
      </a:dk2>
      <a:lt2>
        <a:srgbClr val="FFFFFF"/>
      </a:lt2>
      <a:accent1>
        <a:srgbClr val="001172"/>
      </a:accent1>
      <a:accent2>
        <a:srgbClr val="00A4BF"/>
      </a:accent2>
      <a:accent3>
        <a:srgbClr val="96CCFF"/>
      </a:accent3>
      <a:accent4>
        <a:srgbClr val="FFBC42"/>
      </a:accent4>
      <a:accent5>
        <a:srgbClr val="12132F"/>
      </a:accent5>
      <a:accent6>
        <a:srgbClr val="203297"/>
      </a:accent6>
      <a:hlink>
        <a:srgbClr val="2373D4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igrationWizIdSecurityGroups xmlns="81be6943-1053-4817-8dfc-284d247ae42f" xsi:nil="true"/>
    <MigrationWizIdPermissionLevels xmlns="81be6943-1053-4817-8dfc-284d247ae42f" xsi:nil="true"/>
    <_activity xmlns="81be6943-1053-4817-8dfc-284d247ae42f" xsi:nil="true"/>
    <MigrationWizId xmlns="81be6943-1053-4817-8dfc-284d247ae42f" xsi:nil="true"/>
    <MigrationWizIdPermissions xmlns="81be6943-1053-4817-8dfc-284d247ae42f" xsi:nil="true"/>
    <MigrationWizIdDocumentLibraryPermissions xmlns="81be6943-1053-4817-8dfc-284d247ae42f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5501FBF069C5944A1071954C283B5B5" ma:contentTypeVersion="23" ma:contentTypeDescription="Create a new document." ma:contentTypeScope="" ma:versionID="ea32f22c1c798248fb0d30d715afdc67">
  <xsd:schema xmlns:xsd="http://www.w3.org/2001/XMLSchema" xmlns:xs="http://www.w3.org/2001/XMLSchema" xmlns:p="http://schemas.microsoft.com/office/2006/metadata/properties" xmlns:ns3="81be6943-1053-4817-8dfc-284d247ae42f" xmlns:ns4="8296afa8-f564-4603-94eb-112a21e2ab34" targetNamespace="http://schemas.microsoft.com/office/2006/metadata/properties" ma:root="true" ma:fieldsID="147d73a681baa698c0fdf265fe7a8fa4" ns3:_="" ns4:_="">
    <xsd:import namespace="81be6943-1053-4817-8dfc-284d247ae42f"/>
    <xsd:import namespace="8296afa8-f564-4603-94eb-112a21e2ab34"/>
    <xsd:element name="properties">
      <xsd:complexType>
        <xsd:sequence>
          <xsd:element name="documentManagement">
            <xsd:complexType>
              <xsd:all>
                <xsd:element ref="ns3:MigrationWizId" minOccurs="0"/>
                <xsd:element ref="ns3:MigrationWizIdPermissions" minOccurs="0"/>
                <xsd:element ref="ns3:MigrationWizIdPermissionLevels" minOccurs="0"/>
                <xsd:element ref="ns3:MigrationWizIdDocumentLibraryPermissions" minOccurs="0"/>
                <xsd:element ref="ns3:MigrationWizIdSecurityGroup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LengthInSeconds" minOccurs="0"/>
                <xsd:element ref="ns3:MediaServiceAutoKeyPoints" minOccurs="0"/>
                <xsd:element ref="ns3:MediaServiceKeyPoints" minOccurs="0"/>
                <xsd:element ref="ns3:_activity" minOccurs="0"/>
                <xsd:element ref="ns3:MediaServiceObjectDetectorVersions" minOccurs="0"/>
                <xsd:element ref="ns3:MediaServiceLocation" minOccurs="0"/>
                <xsd:element ref="ns3:MediaServiceSearchPropertie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be6943-1053-4817-8dfc-284d247ae42f" elementFormDefault="qualified">
    <xsd:import namespace="http://schemas.microsoft.com/office/2006/documentManagement/types"/>
    <xsd:import namespace="http://schemas.microsoft.com/office/infopath/2007/PartnerControls"/>
    <xsd:element name="MigrationWizId" ma:index="8" nillable="true" ma:displayName="MigrationWizId" ma:internalName="MigrationWizId">
      <xsd:simpleType>
        <xsd:restriction base="dms:Text"/>
      </xsd:simpleType>
    </xsd:element>
    <xsd:element name="MigrationWizIdPermissions" ma:index="9" nillable="true" ma:displayName="MigrationWizIdPermissions" ma:internalName="MigrationWizIdPermissions">
      <xsd:simpleType>
        <xsd:restriction base="dms:Text"/>
      </xsd:simpleType>
    </xsd:element>
    <xsd:element name="MigrationWizIdPermissionLevels" ma:index="10" nillable="true" ma:displayName="MigrationWizIdPermissionLevels" ma:internalName="MigrationWizIdPermissionLevels">
      <xsd:simpleType>
        <xsd:restriction base="dms:Text"/>
      </xsd:simpleType>
    </xsd:element>
    <xsd:element name="MigrationWizIdDocumentLibraryPermissions" ma:index="11" nillable="true" ma:displayName="MigrationWizIdDocumentLibraryPermissions" ma:internalName="MigrationWizIdDocumentLibraryPermissions">
      <xsd:simpleType>
        <xsd:restriction base="dms:Text"/>
      </xsd:simpleType>
    </xsd:element>
    <xsd:element name="MigrationWizIdSecurityGroups" ma:index="12" nillable="true" ma:displayName="MigrationWizIdSecurityGroups" ma:internalName="MigrationWizIdSecurityGroups">
      <xsd:simpleType>
        <xsd:restriction base="dms:Text"/>
      </xsd:simpleType>
    </xsd:element>
    <xsd:element name="MediaServiceMetadata" ma:index="16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7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9" nillable="true" ma:displayName="Tags" ma:internalName="MediaServiceAutoTags" ma:readOnly="true">
      <xsd:simpleType>
        <xsd:restriction base="dms:Text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2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3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2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26" nillable="true" ma:displayName="_activity" ma:hidden="true" ma:internalName="_activity">
      <xsd:simpleType>
        <xsd:restriction base="dms:Note"/>
      </xsd:simpleType>
    </xsd:element>
    <xsd:element name="MediaServiceObjectDetectorVersions" ma:index="2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Location" ma:index="28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30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296afa8-f564-4603-94eb-112a21e2ab34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39133E7-FC5A-460D-94CD-B09825C20E07}">
  <ds:schemaRefs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terms/"/>
    <ds:schemaRef ds:uri="http://schemas.microsoft.com/office/infopath/2007/PartnerControls"/>
    <ds:schemaRef ds:uri="81be6943-1053-4817-8dfc-284d247ae42f"/>
    <ds:schemaRef ds:uri="http://purl.org/dc/dcmitype/"/>
    <ds:schemaRef ds:uri="http://schemas.openxmlformats.org/package/2006/metadata/core-properties"/>
    <ds:schemaRef ds:uri="8296afa8-f564-4603-94eb-112a21e2ab34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E5BD881E-55DD-4C67-BD46-B7336849514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80DE276-EAF0-4534-8A66-6184CDA7111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1be6943-1053-4817-8dfc-284d247ae42f"/>
    <ds:schemaRef ds:uri="8296afa8-f564-4603-94eb-112a21e2ab3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7370</TotalTime>
  <Words>66</Words>
  <Application>Microsoft Office PowerPoint</Application>
  <PresentationFormat>Widescreen</PresentationFormat>
  <Paragraphs>21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Nunito</vt:lpstr>
      <vt:lpstr>Nunito Sans</vt:lpstr>
      <vt:lpstr>Roboto</vt:lpstr>
      <vt:lpstr>Roboto Medium</vt:lpstr>
      <vt:lpstr>Verdana</vt:lpstr>
      <vt:lpstr>OPIP Presentation Template</vt:lpstr>
      <vt:lpstr>PowerPoint Presentation</vt:lpstr>
      <vt:lpstr>OPI's vendor agnostic API-driven configuration </vt:lpstr>
      <vt:lpstr>Nvidia DPU IPsec Demo</vt:lpstr>
      <vt:lpstr>Testbed Topology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IPsec</dc:title>
  <dc:creator>Mircea Dan Gheorghe</dc:creator>
  <cp:lastModifiedBy>Mircea Dan Gheorghe</cp:lastModifiedBy>
  <cp:revision>9</cp:revision>
  <dcterms:created xsi:type="dcterms:W3CDTF">2024-04-16T17:56:41Z</dcterms:created>
  <dcterms:modified xsi:type="dcterms:W3CDTF">2024-04-29T22:58:04Z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0x01010035501FBF069C5944A1071954C283B5B5</vt:lpwstr>
  </property>
</Properties>
</file>

<file path=docProps/thumbnail.jpeg>
</file>